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  <p:clrMru>
    <a:srgbClr val="000099"/>
    <a:srgbClr val="FDD1B1"/>
    <a:srgbClr val="FFFF99"/>
    <a:srgbClr val="CCFFCC"/>
    <a:srgbClr val="000066"/>
    <a:srgbClr val="003300"/>
    <a:srgbClr val="FFFF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E7CB78B-3023-4763-BF1A-17CE4A69209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6DE0E2-854D-4BEE-ABDA-2AC2DFF662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4D85CB8-FCDC-43EB-9CB3-CA1C1C7D8EB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70C80B-3C0E-48CC-9067-F5CBB4AF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B7BCF9-51E0-45A7-88C0-416B091C821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DC21F6-C66C-4F71-8753-0D536EAD66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5F952E-A99D-450D-B346-6703369AF4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E87E87-B714-412E-BF09-FF9E3739FC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E6BA45DE-F7CF-402D-ABA2-03E58C6ED3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9EA55A-9BDC-4929-8E53-10B0AF4312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680528-F5DF-4BD6-9ED8-F78BBA477E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7C6DE0E2-854D-4BEE-ABDA-2AC2DFF662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57;&#1077;&#1084;&#1072;1.wav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44;&#1072;&#1096;&#1072;.wav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51;&#1080;&#1079;&#1072;2.wav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42;&#1072;&#1085;&#1103;.wav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88;&#1091;&#1089;&#1083;&#1072;&#1085;.wav" TargetMode="Externa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40;&#1083;&#1077;&#1085;&#1072;.wav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40;&#1085;&#1103;1.wav" TargetMode="Externa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G:\&#1084;&#1091;&#1083;&#1100;&#1090;&#1080;&#1084;&#1077;&#1076;&#1080;&#1081;&#1085;&#1072;&#1103;%20&#1087;&#1088;&#1077;&#1079;&#1080;&#1085;&#1090;&#1072;&#1094;&#1080;&#1103;\&#1054;&#1073;&#1091;&#1095;&#1072;&#1102;&#1097;&#1072;&#1103;%20&#1087;&#1088;&#1077;&#1079;&#1077;&#1085;&#1090;&#1072;&#1094;&#1080;&#1103;\&#1051;&#1080;&#1079;&#1072;.wav" TargetMode="Externa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Азбука  пожарной </a:t>
            </a:r>
            <a:r>
              <a:rPr lang="ru-RU" sz="5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безопасности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ru-RU" sz="5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214282" y="3000372"/>
            <a:ext cx="3657600" cy="41660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МБДОУ № 6 «Ёлочка»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Рисунок 6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3505201"/>
          </a:xfrm>
        </p:spPr>
      </p:sp>
      <p:pic>
        <p:nvPicPr>
          <p:cNvPr id="6" name="Рисунок 5" descr="YD_Gallery_20150728_0806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214290"/>
            <a:ext cx="7143800" cy="31432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43108" y="3000372"/>
            <a:ext cx="48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МБДОУ № 6  «Ёлочка</a:t>
            </a:r>
            <a:r>
              <a:rPr lang="ru-RU" smtClean="0">
                <a:solidFill>
                  <a:schemeClr val="bg1"/>
                </a:solidFill>
              </a:rPr>
              <a:t>» п. </a:t>
            </a:r>
            <a:r>
              <a:rPr lang="ru-RU" dirty="0" smtClean="0">
                <a:solidFill>
                  <a:schemeClr val="bg1"/>
                </a:solidFill>
              </a:rPr>
              <a:t>Асерхово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91763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643042" y="285728"/>
            <a:ext cx="5362451" cy="4726010"/>
          </a:xfrm>
          <a:noFill/>
        </p:spPr>
      </p:pic>
      <p:sp>
        <p:nvSpPr>
          <p:cNvPr id="5124" name="Rectangle 8"/>
          <p:cNvSpPr>
            <a:spLocks noChangeArrowheads="1"/>
          </p:cNvSpPr>
          <p:nvPr/>
        </p:nvSpPr>
        <p:spPr bwMode="auto">
          <a:xfrm>
            <a:off x="928688" y="5000625"/>
            <a:ext cx="3503612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Для забавы и игры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Спичек в руки не бери!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Не шути дружок с  огнём,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Чтобы не жалеть потом!</a:t>
            </a:r>
            <a:r>
              <a:rPr lang="ru-RU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ru-RU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125" name="Text Box 9"/>
          <p:cNvSpPr txBox="1">
            <a:spLocks noChangeArrowheads="1"/>
          </p:cNvSpPr>
          <p:nvPr/>
        </p:nvSpPr>
        <p:spPr bwMode="auto">
          <a:xfrm>
            <a:off x="4857750" y="5072063"/>
            <a:ext cx="3960813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Сам костёр не разжигай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 другим не позволяй!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Даже крошка- огонёк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От пожара недалёк!</a:t>
            </a:r>
            <a:r>
              <a:rPr lang="ru-RU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ru-RU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Сема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285984" y="357166"/>
            <a:ext cx="5038725" cy="4506912"/>
          </a:xfrm>
          <a:noFill/>
        </p:spPr>
      </p:pic>
      <p:sp>
        <p:nvSpPr>
          <p:cNvPr id="11268" name="Text Box 8"/>
          <p:cNvSpPr txBox="1">
            <a:spLocks noChangeArrowheads="1"/>
          </p:cNvSpPr>
          <p:nvPr/>
        </p:nvSpPr>
        <p:spPr bwMode="auto">
          <a:xfrm>
            <a:off x="2714625" y="5183188"/>
            <a:ext cx="381635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Если ты включил утюг,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Убегать не надо вдруг.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Закрывая в доме дверь,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Всё ли выключил, проверь.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pic>
        <p:nvPicPr>
          <p:cNvPr id="6" name="Даша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071670" y="285728"/>
            <a:ext cx="5038725" cy="4518025"/>
          </a:xfrm>
          <a:noFill/>
        </p:spPr>
      </p:pic>
      <p:sp>
        <p:nvSpPr>
          <p:cNvPr id="16387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102225" y="2781300"/>
            <a:ext cx="4041775" cy="33448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sz="2400" smtClean="0"/>
          </a:p>
          <a:p>
            <a:pPr eaLnBrk="1" hangingPunct="1">
              <a:buFontTx/>
              <a:buNone/>
            </a:pPr>
            <a:endParaRPr lang="ru-RU" sz="2400" smtClean="0"/>
          </a:p>
          <a:p>
            <a:pPr algn="ctr" eaLnBrk="1" hangingPunct="1">
              <a:buFontTx/>
              <a:buNone/>
            </a:pPr>
            <a:endParaRPr lang="ru-RU" sz="2000" b="1" smtClean="0"/>
          </a:p>
        </p:txBody>
      </p:sp>
      <p:sp>
        <p:nvSpPr>
          <p:cNvPr id="12292" name="Text Box 8"/>
          <p:cNvSpPr txBox="1">
            <a:spLocks noChangeArrowheads="1"/>
          </p:cNvSpPr>
          <p:nvPr/>
        </p:nvSpPr>
        <p:spPr bwMode="auto">
          <a:xfrm>
            <a:off x="2571736" y="4929198"/>
            <a:ext cx="424815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Чтобы пальчик или гвоздик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Вдруг в розетку не совать-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Электричество опасно-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Это каждый должен знать!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Лиза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000232" y="214290"/>
            <a:ext cx="5038725" cy="4371975"/>
          </a:xfrm>
          <a:noFill/>
        </p:spPr>
      </p:pic>
      <p:sp>
        <p:nvSpPr>
          <p:cNvPr id="13316" name="Text Box 8"/>
          <p:cNvSpPr txBox="1">
            <a:spLocks noChangeArrowheads="1"/>
          </p:cNvSpPr>
          <p:nvPr/>
        </p:nvSpPr>
        <p:spPr bwMode="auto">
          <a:xfrm>
            <a:off x="2000232" y="4857760"/>
            <a:ext cx="53292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Не играй с электроплиткою.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Спрыгнет с плитки пламя прыткое!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Уголёк из печки «скок»,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 поджёг половичок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ru-RU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Ваня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000232" y="214290"/>
            <a:ext cx="5038725" cy="4586288"/>
          </a:xfrm>
          <a:noFill/>
        </p:spPr>
      </p:pic>
      <p:sp>
        <p:nvSpPr>
          <p:cNvPr id="14340" name="Text Box 8"/>
          <p:cNvSpPr txBox="1">
            <a:spLocks noChangeArrowheads="1"/>
          </p:cNvSpPr>
          <p:nvPr/>
        </p:nvSpPr>
        <p:spPr bwMode="auto">
          <a:xfrm>
            <a:off x="827088" y="5084763"/>
            <a:ext cx="381635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Украшать свечами ёлку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Строго запрещается.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Потому что от свечей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Ёлка загорается!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5003800" y="5084763"/>
            <a:ext cx="388937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А поэтому- не смей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Зажигать на ней свечей!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Можешь запросто, заметь,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Вместе с ёлкою сгореть.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pic>
        <p:nvPicPr>
          <p:cNvPr id="7" name="руслан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643042" y="142852"/>
            <a:ext cx="5443537" cy="4864100"/>
          </a:xfrm>
          <a:noFill/>
        </p:spPr>
      </p:pic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141288" y="5214938"/>
            <a:ext cx="47879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Будет включённым прибор оставаться-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Очень опасно к нему прикасаться: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Или получишь тока удар,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sp>
        <p:nvSpPr>
          <p:cNvPr id="19461" name="Text Box 9"/>
          <p:cNvSpPr txBox="1">
            <a:spLocks noChangeArrowheads="1"/>
          </p:cNvSpPr>
          <p:nvPr/>
        </p:nvSpPr>
        <p:spPr bwMode="auto">
          <a:xfrm>
            <a:off x="4716463" y="5157788"/>
            <a:ext cx="25606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5366" name="Text Box 10"/>
          <p:cNvSpPr txBox="1">
            <a:spLocks noChangeArrowheads="1"/>
          </p:cNvSpPr>
          <p:nvPr/>
        </p:nvSpPr>
        <p:spPr bwMode="auto">
          <a:xfrm>
            <a:off x="4859338" y="5214938"/>
            <a:ext cx="428466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Или от искры начнётся пожар.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Так что времени зря не теряй</a:t>
            </a:r>
          </a:p>
          <a:p>
            <a:pPr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 из розетки прибор выключай!</a:t>
            </a: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pic>
        <p:nvPicPr>
          <p:cNvPr id="7" name="Алена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7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857356" y="214290"/>
            <a:ext cx="4643470" cy="4069284"/>
          </a:xfrm>
          <a:noFill/>
        </p:spPr>
      </p:pic>
      <p:sp>
        <p:nvSpPr>
          <p:cNvPr id="16386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928794" y="4572008"/>
            <a:ext cx="4929222" cy="2000243"/>
          </a:xfrm>
        </p:spPr>
        <p:txBody>
          <a:bodyPr>
            <a:normAutofit/>
          </a:bodyPr>
          <a:lstStyle/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Быть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нельзя огня вблизи,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Там, где краски, газ, бензин;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Ведь о них нам не напрасно</a:t>
            </a:r>
          </a:p>
          <a:p>
            <a:pPr marL="274320" indent="-274320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Говорят «Огнеопасно!»</a:t>
            </a:r>
          </a:p>
        </p:txBody>
      </p:sp>
      <p:pic>
        <p:nvPicPr>
          <p:cNvPr id="4" name="Аня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2071670" y="214290"/>
            <a:ext cx="5453062" cy="4719638"/>
          </a:xfrm>
          <a:noFill/>
        </p:spPr>
      </p:pic>
      <p:sp>
        <p:nvSpPr>
          <p:cNvPr id="17412" name="Text Box 8"/>
          <p:cNvSpPr txBox="1">
            <a:spLocks noChangeArrowheads="1"/>
          </p:cNvSpPr>
          <p:nvPr/>
        </p:nvSpPr>
        <p:spPr bwMode="auto">
          <a:xfrm>
            <a:off x="1857375" y="5157788"/>
            <a:ext cx="5400675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Все дети должны обязательно знать: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Электроприборы нельзя выключать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Тогда, когда руки мокры от воды.</a:t>
            </a:r>
          </a:p>
          <a:p>
            <a:pPr algn="ctr">
              <a:defRPr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Такая халатность- шаг до беды!</a:t>
            </a:r>
          </a:p>
          <a:p>
            <a:pPr algn="ctr"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ru-RU" b="1" dirty="0">
              <a:solidFill>
                <a:srgbClr val="00330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ru-RU" b="1" dirty="0">
              <a:solidFill>
                <a:srgbClr val="003300"/>
              </a:solidFill>
              <a:latin typeface="Arial Black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ru-RU" dirty="0">
              <a:solidFill>
                <a:srgbClr val="003300"/>
              </a:solidFill>
              <a:latin typeface="Arial Black" pitchFamily="34" charset="0"/>
            </a:endParaRPr>
          </a:p>
        </p:txBody>
      </p:sp>
      <p:pic>
        <p:nvPicPr>
          <p:cNvPr id="7" name="Лиза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444</TotalTime>
  <Words>196</Words>
  <Application>Microsoft Office PowerPoint</Application>
  <PresentationFormat>Экран (4:3)</PresentationFormat>
  <Paragraphs>42</Paragraphs>
  <Slides>9</Slides>
  <Notes>0</Notes>
  <HiddenSlides>0</HiddenSlides>
  <MMClips>8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Georgia</vt:lpstr>
      <vt:lpstr>Wingdings 2</vt:lpstr>
      <vt:lpstr>Wingdings</vt:lpstr>
      <vt:lpstr>Calibri</vt:lpstr>
      <vt:lpstr>Arial Black</vt:lpstr>
      <vt:lpstr>Справедливость</vt:lpstr>
      <vt:lpstr>Азбука  пожарной безопасности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пожарной безопасности</dc:title>
  <dc:creator>Nix</dc:creator>
  <cp:lastModifiedBy>user</cp:lastModifiedBy>
  <cp:revision>25</cp:revision>
  <dcterms:created xsi:type="dcterms:W3CDTF">2010-03-18T05:25:56Z</dcterms:created>
  <dcterms:modified xsi:type="dcterms:W3CDTF">2015-10-30T09:48:38Z</dcterms:modified>
</cp:coreProperties>
</file>